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8" r:id="rId13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E1623-A29F-4569-B1C8-D1ECD0869D40}" type="datetimeFigureOut">
              <a:rPr lang="es-AR" smtClean="0"/>
              <a:pPr/>
              <a:t>22/08/2019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F395-0ECC-4CD5-A4C0-29CAC1C1D30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70082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E1623-A29F-4569-B1C8-D1ECD0869D40}" type="datetimeFigureOut">
              <a:rPr lang="es-AR" smtClean="0"/>
              <a:pPr/>
              <a:t>22/08/2019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F395-0ECC-4CD5-A4C0-29CAC1C1D30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31270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E1623-A29F-4569-B1C8-D1ECD0869D40}" type="datetimeFigureOut">
              <a:rPr lang="es-AR" smtClean="0"/>
              <a:pPr/>
              <a:t>22/08/2019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F395-0ECC-4CD5-A4C0-29CAC1C1D30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4259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E1623-A29F-4569-B1C8-D1ECD0869D40}" type="datetimeFigureOut">
              <a:rPr lang="es-AR" smtClean="0"/>
              <a:pPr/>
              <a:t>22/08/2019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F395-0ECC-4CD5-A4C0-29CAC1C1D30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0898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E1623-A29F-4569-B1C8-D1ECD0869D40}" type="datetimeFigureOut">
              <a:rPr lang="es-AR" smtClean="0"/>
              <a:pPr/>
              <a:t>22/08/2019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F395-0ECC-4CD5-A4C0-29CAC1C1D30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63476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E1623-A29F-4569-B1C8-D1ECD0869D40}" type="datetimeFigureOut">
              <a:rPr lang="es-AR" smtClean="0"/>
              <a:pPr/>
              <a:t>22/08/2019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F395-0ECC-4CD5-A4C0-29CAC1C1D30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38491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E1623-A29F-4569-B1C8-D1ECD0869D40}" type="datetimeFigureOut">
              <a:rPr lang="es-AR" smtClean="0"/>
              <a:pPr/>
              <a:t>22/08/2019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F395-0ECC-4CD5-A4C0-29CAC1C1D30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5339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E1623-A29F-4569-B1C8-D1ECD0869D40}" type="datetimeFigureOut">
              <a:rPr lang="es-AR" smtClean="0"/>
              <a:pPr/>
              <a:t>22/08/2019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F395-0ECC-4CD5-A4C0-29CAC1C1D30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91896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E1623-A29F-4569-B1C8-D1ECD0869D40}" type="datetimeFigureOut">
              <a:rPr lang="es-AR" smtClean="0"/>
              <a:pPr/>
              <a:t>22/08/2019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F395-0ECC-4CD5-A4C0-29CAC1C1D30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75776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E1623-A29F-4569-B1C8-D1ECD0869D40}" type="datetimeFigureOut">
              <a:rPr lang="es-AR" smtClean="0"/>
              <a:pPr/>
              <a:t>22/08/2019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F395-0ECC-4CD5-A4C0-29CAC1C1D30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54957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E1623-A29F-4569-B1C8-D1ECD0869D40}" type="datetimeFigureOut">
              <a:rPr lang="es-AR" smtClean="0"/>
              <a:pPr/>
              <a:t>22/08/2019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F395-0ECC-4CD5-A4C0-29CAC1C1D30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65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E1623-A29F-4569-B1C8-D1ECD0869D40}" type="datetimeFigureOut">
              <a:rPr lang="es-AR" smtClean="0"/>
              <a:pPr/>
              <a:t>22/08/2019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1F395-0ECC-4CD5-A4C0-29CAC1C1D30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1190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economia.uns.edu.ar/download/bases-olimpiadas-2019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17938" y="3833857"/>
            <a:ext cx="9144000" cy="1655762"/>
          </a:xfrm>
        </p:spPr>
        <p:txBody>
          <a:bodyPr/>
          <a:lstStyle/>
          <a:p>
            <a:r>
              <a:rPr lang="es-AR" sz="4400" b="1" dirty="0" smtClean="0">
                <a:solidFill>
                  <a:srgbClr val="0070C0"/>
                </a:solidFill>
              </a:rPr>
              <a:t>Reunión informativa</a:t>
            </a:r>
          </a:p>
          <a:p>
            <a:endParaRPr lang="es-AR" dirty="0"/>
          </a:p>
          <a:p>
            <a:r>
              <a:rPr lang="es-AR" dirty="0" smtClean="0"/>
              <a:t>22 de agosto de 2019</a:t>
            </a:r>
            <a:endParaRPr lang="es-AR" dirty="0"/>
          </a:p>
        </p:txBody>
      </p:sp>
      <p:pic>
        <p:nvPicPr>
          <p:cNvPr id="4" name="Picture 4" descr="Scanned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546" y="1283595"/>
            <a:ext cx="22320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710" y="1455045"/>
            <a:ext cx="394522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765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8237" y="862885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es-ES" sz="32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¿Si los docentes tuvieran dudas respecto a la modalidad ABP pueden consultar?</a:t>
            </a:r>
            <a:endParaRPr lang="es-AR" sz="3200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5906037" y="1803042"/>
            <a:ext cx="4810259" cy="4204091"/>
          </a:xfrm>
          <a:prstGeom prst="upArrow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es-ES" sz="2200" b="1" dirty="0" smtClean="0">
                <a:solidFill>
                  <a:schemeClr val="tx1"/>
                </a:solidFill>
              </a:rPr>
              <a:t>Pueden establecer contacto con Diana Lis quien les ofrecerá asesoramiento desde su cargo en el </a:t>
            </a:r>
            <a:r>
              <a:rPr lang="es-ES" sz="2200" b="1" dirty="0" smtClean="0">
                <a:solidFill>
                  <a:srgbClr val="7030A0"/>
                </a:solidFill>
              </a:rPr>
              <a:t>CIIE</a:t>
            </a:r>
            <a:endParaRPr lang="es-AR" sz="2200" b="1" dirty="0">
              <a:solidFill>
                <a:srgbClr val="7030A0"/>
              </a:solidFill>
            </a:endParaRPr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3349" y="3271233"/>
            <a:ext cx="4143777" cy="273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05362" y="90152"/>
            <a:ext cx="3086637" cy="940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746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191258" y="3062823"/>
            <a:ext cx="6064876" cy="1084039"/>
          </a:xfr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es-MX" sz="32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¿Alguna otra duda?</a:t>
            </a:r>
            <a:endParaRPr lang="es-AR" sz="32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Resultado de imagen para du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843" y="1504614"/>
            <a:ext cx="4200458" cy="420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789" y="564456"/>
            <a:ext cx="3086637" cy="940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921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sultado de imagen para muchas gracias por su aten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64" y="451667"/>
            <a:ext cx="8762955" cy="513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76836" y="5895348"/>
            <a:ext cx="10515600" cy="7115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600" b="1" dirty="0" smtClean="0">
                <a:solidFill>
                  <a:srgbClr val="002060"/>
                </a:solidFill>
              </a:rPr>
              <a:t>Los esperamos el 1 de noviembre!!!!</a:t>
            </a:r>
            <a:endParaRPr lang="es-AR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3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8132" y="189771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AR" sz="4000" b="1" dirty="0" smtClean="0">
                <a:latin typeface="+mn-lt"/>
              </a:rPr>
              <a:t>Preguntas frecuentes</a:t>
            </a:r>
            <a:r>
              <a:rPr lang="es-AR" sz="4000" b="1" dirty="0">
                <a:latin typeface="+mn-lt"/>
              </a:rPr>
              <a:t> </a:t>
            </a:r>
          </a:p>
        </p:txBody>
      </p:sp>
      <p:pic>
        <p:nvPicPr>
          <p:cNvPr id="3" name="Picture 2" descr="Resultado de imagen para problem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291" y="3513169"/>
            <a:ext cx="4702188" cy="252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3608" y="406384"/>
            <a:ext cx="3460124" cy="110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Scanned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32" y="277595"/>
            <a:ext cx="22320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23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3135" y="1320079"/>
            <a:ext cx="10945967" cy="5409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3200" b="1" dirty="0" smtClean="0">
                <a:solidFill>
                  <a:srgbClr val="7030A0"/>
                </a:solidFill>
              </a:rPr>
              <a:t>¿La temática es amplia o se harán preguntas </a:t>
            </a:r>
            <a:r>
              <a:rPr lang="es-MX" sz="3200" b="1" dirty="0">
                <a:solidFill>
                  <a:srgbClr val="7030A0"/>
                </a:solidFill>
              </a:rPr>
              <a:t>específicas</a:t>
            </a:r>
            <a:r>
              <a:rPr lang="es-MX" sz="3200" b="1" dirty="0" smtClean="0">
                <a:solidFill>
                  <a:srgbClr val="7030A0"/>
                </a:solidFill>
              </a:rPr>
              <a:t>?</a:t>
            </a:r>
            <a:endParaRPr lang="es-MX" sz="3200" b="1" dirty="0">
              <a:solidFill>
                <a:srgbClr val="7030A0"/>
              </a:solidFill>
            </a:endParaRPr>
          </a:p>
        </p:txBody>
      </p:sp>
      <p:pic>
        <p:nvPicPr>
          <p:cNvPr id="4" name="Picture 2" descr="Resultado de imagen para anteceden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1344" y="2614409"/>
            <a:ext cx="4946884" cy="3850782"/>
          </a:xfrm>
          <a:prstGeom prst="rect">
            <a:avLst/>
          </a:prstGeom>
          <a:noFill/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1326523" y="1545464"/>
            <a:ext cx="5226675" cy="3852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MX" sz="3200" b="1" dirty="0"/>
          </a:p>
        </p:txBody>
      </p:sp>
      <p:sp>
        <p:nvSpPr>
          <p:cNvPr id="2" name="Llamada de flecha hacia arriba 1"/>
          <p:cNvSpPr/>
          <p:nvPr/>
        </p:nvSpPr>
        <p:spPr>
          <a:xfrm>
            <a:off x="6592909" y="1867430"/>
            <a:ext cx="4277934" cy="4377744"/>
          </a:xfrm>
          <a:prstGeom prst="upArrow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6698088" y="3613595"/>
            <a:ext cx="4067576" cy="2434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sz="2000" b="1" dirty="0" smtClean="0"/>
              <a:t>Se propone un caso donde habrá una </a:t>
            </a:r>
            <a:r>
              <a:rPr lang="es-MX" sz="2000" b="1" dirty="0" smtClean="0">
                <a:solidFill>
                  <a:srgbClr val="7030A0"/>
                </a:solidFill>
              </a:rPr>
              <a:t>situación problemática </a:t>
            </a:r>
            <a:r>
              <a:rPr lang="es-MX" sz="2000" b="1" dirty="0" smtClean="0"/>
              <a:t>a la cual deberán dar una solución utilizando los conocimientos de economía  que posean.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MX" sz="2000" b="1" dirty="0" smtClean="0"/>
              <a:t>Por lo tanto, la/s  pregunta/s serán </a:t>
            </a:r>
            <a:r>
              <a:rPr lang="es-MX" sz="2000" b="1" dirty="0" smtClean="0">
                <a:solidFill>
                  <a:srgbClr val="7030A0"/>
                </a:solidFill>
              </a:rPr>
              <a:t>referidas al problema </a:t>
            </a:r>
            <a:r>
              <a:rPr lang="es-MX" sz="2000" b="1" dirty="0" smtClean="0"/>
              <a:t>a solucionar, no habrán preguntas específicas. </a:t>
            </a:r>
            <a:endParaRPr lang="es-MX" sz="2000" b="1" dirty="0"/>
          </a:p>
        </p:txBody>
      </p:sp>
      <p:pic>
        <p:nvPicPr>
          <p:cNvPr id="7" name="Imagen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1876" y="-7514"/>
            <a:ext cx="3460124" cy="110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925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3348" y="1295896"/>
            <a:ext cx="11087637" cy="103348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s-MX" sz="3200" b="1" dirty="0">
                <a:solidFill>
                  <a:srgbClr val="FF0000"/>
                </a:solidFill>
              </a:rPr>
              <a:t>¿Durante o luego de la presentación habrá preguntas por parte del jurado? </a:t>
            </a:r>
          </a:p>
          <a:p>
            <a:pPr marL="0" indent="0" algn="ctr">
              <a:buNone/>
            </a:pPr>
            <a:endParaRPr lang="es-AR" sz="3200" b="1" dirty="0">
              <a:solidFill>
                <a:srgbClr val="FF0000"/>
              </a:solidFill>
            </a:endParaRPr>
          </a:p>
        </p:txBody>
      </p:sp>
      <p:sp>
        <p:nvSpPr>
          <p:cNvPr id="5" name="Llamada de flecha hacia arriba 4"/>
          <p:cNvSpPr/>
          <p:nvPr/>
        </p:nvSpPr>
        <p:spPr>
          <a:xfrm>
            <a:off x="5769291" y="2294517"/>
            <a:ext cx="4277934" cy="3734248"/>
          </a:xfrm>
          <a:prstGeom prst="upArrow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000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6150197" y="4069276"/>
            <a:ext cx="3516122" cy="1275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sz="2000" b="1" dirty="0" smtClean="0"/>
              <a:t>El jurado </a:t>
            </a:r>
            <a:r>
              <a:rPr lang="es-MX" sz="2000" b="1" dirty="0" smtClean="0">
                <a:solidFill>
                  <a:srgbClr val="FF0000"/>
                </a:solidFill>
              </a:rPr>
              <a:t>no intervendrá </a:t>
            </a:r>
            <a:r>
              <a:rPr lang="es-MX" sz="2000" b="1" dirty="0" smtClean="0"/>
              <a:t>durante la presentación como así tampoco realizará preguntas al finalizar la misma </a:t>
            </a:r>
            <a:endParaRPr lang="es-MX" sz="2000" b="1" dirty="0"/>
          </a:p>
        </p:txBody>
      </p:sp>
      <p:pic>
        <p:nvPicPr>
          <p:cNvPr id="6" name="Picture 2" descr="Resultado de imagen para du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193" y="2891865"/>
            <a:ext cx="3138488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4906" y="90153"/>
            <a:ext cx="3357093" cy="90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555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6380" y="1078739"/>
            <a:ext cx="10515600" cy="59560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s-MX" sz="3200" b="1" dirty="0" smtClean="0">
                <a:solidFill>
                  <a:srgbClr val="00B0F0"/>
                </a:solidFill>
              </a:rPr>
              <a:t>¿Deben </a:t>
            </a:r>
            <a:r>
              <a:rPr lang="es-MX" sz="3200" b="1" dirty="0">
                <a:solidFill>
                  <a:srgbClr val="00B0F0"/>
                </a:solidFill>
              </a:rPr>
              <a:t>presenciar la exposición de los otros grupos? </a:t>
            </a:r>
            <a:endParaRPr lang="es-AR" sz="3200" b="1" dirty="0">
              <a:solidFill>
                <a:srgbClr val="00B0F0"/>
              </a:solidFill>
            </a:endParaRPr>
          </a:p>
        </p:txBody>
      </p:sp>
      <p:sp>
        <p:nvSpPr>
          <p:cNvPr id="5" name="Llamada de flecha hacia arriba 4"/>
          <p:cNvSpPr/>
          <p:nvPr/>
        </p:nvSpPr>
        <p:spPr>
          <a:xfrm>
            <a:off x="6257964" y="1841858"/>
            <a:ext cx="4277934" cy="3734248"/>
          </a:xfrm>
          <a:prstGeom prst="upArrow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000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6619553" y="3412455"/>
            <a:ext cx="3760820" cy="19575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sz="2000" b="1" dirty="0" smtClean="0"/>
              <a:t>Sí, cada grupo </a:t>
            </a:r>
            <a:r>
              <a:rPr lang="es-MX" sz="2000" b="1" dirty="0" smtClean="0">
                <a:solidFill>
                  <a:srgbClr val="002060"/>
                </a:solidFill>
              </a:rPr>
              <a:t>deberá estar presente</a:t>
            </a:r>
            <a:r>
              <a:rPr lang="es-MX" sz="2000" b="1" dirty="0" smtClean="0">
                <a:solidFill>
                  <a:srgbClr val="00B0F0"/>
                </a:solidFill>
              </a:rPr>
              <a:t> </a:t>
            </a:r>
            <a:r>
              <a:rPr lang="es-MX" sz="2000" b="1" dirty="0" smtClean="0"/>
              <a:t>al momento de la exposición de los demás grupos. Por ello será una</a:t>
            </a:r>
            <a:r>
              <a:rPr lang="es-MX" sz="2000" b="1" dirty="0" smtClean="0">
                <a:solidFill>
                  <a:srgbClr val="00B0F0"/>
                </a:solidFill>
              </a:rPr>
              <a:t> </a:t>
            </a:r>
            <a:r>
              <a:rPr lang="es-MX" sz="2000" b="1" dirty="0" smtClean="0">
                <a:solidFill>
                  <a:srgbClr val="002060"/>
                </a:solidFill>
              </a:rPr>
              <a:t>jornada extendida</a:t>
            </a:r>
            <a:r>
              <a:rPr lang="es-MX" sz="2000" b="1" dirty="0" smtClean="0"/>
              <a:t>  que dependerá de la cantidad de grupos a presentar </a:t>
            </a:r>
            <a:r>
              <a:rPr lang="es-MX" sz="2000" b="1" smtClean="0"/>
              <a:t>su trabajo</a:t>
            </a:r>
            <a:endParaRPr lang="es-MX" sz="2000" b="1" dirty="0"/>
          </a:p>
        </p:txBody>
      </p:sp>
      <p:pic>
        <p:nvPicPr>
          <p:cNvPr id="3074" name="Picture 2" descr="Resultado de imagen para participan tod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209" y="3142444"/>
            <a:ext cx="4424426" cy="243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28090" y="90152"/>
            <a:ext cx="3163910" cy="82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687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4559" y="971392"/>
            <a:ext cx="11152031" cy="58272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s-MX" sz="3200" b="1" dirty="0" smtClean="0">
                <a:solidFill>
                  <a:srgbClr val="00B050"/>
                </a:solidFill>
              </a:rPr>
              <a:t>¿Cuánto </a:t>
            </a:r>
            <a:r>
              <a:rPr lang="es-MX" sz="3200" b="1" dirty="0">
                <a:solidFill>
                  <a:srgbClr val="00B050"/>
                </a:solidFill>
              </a:rPr>
              <a:t>tiempo </a:t>
            </a:r>
            <a:r>
              <a:rPr lang="es-MX" sz="3200" b="1" dirty="0" smtClean="0">
                <a:solidFill>
                  <a:srgbClr val="00B050"/>
                </a:solidFill>
              </a:rPr>
              <a:t>demandará? </a:t>
            </a:r>
            <a:endParaRPr lang="es-AR" sz="3200" b="1" dirty="0">
              <a:solidFill>
                <a:srgbClr val="00B050"/>
              </a:solidFill>
            </a:endParaRPr>
          </a:p>
        </p:txBody>
      </p:sp>
      <p:sp>
        <p:nvSpPr>
          <p:cNvPr id="5" name="Llamada de flecha hacia arriba 4"/>
          <p:cNvSpPr/>
          <p:nvPr/>
        </p:nvSpPr>
        <p:spPr>
          <a:xfrm>
            <a:off x="5718755" y="1738958"/>
            <a:ext cx="4277934" cy="3734248"/>
          </a:xfrm>
          <a:prstGeom prst="upArrow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000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6211371" y="3709114"/>
            <a:ext cx="3498763" cy="1287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000" b="1" dirty="0" smtClean="0"/>
              <a:t>La jornada será extendida de </a:t>
            </a:r>
            <a:r>
              <a:rPr lang="es-MX" sz="2000" b="1" dirty="0" smtClean="0">
                <a:solidFill>
                  <a:srgbClr val="00B050"/>
                </a:solidFill>
              </a:rPr>
              <a:t>9 a 16 hs</a:t>
            </a:r>
            <a:r>
              <a:rPr lang="es-MX" sz="2000" b="1" dirty="0" smtClean="0"/>
              <a:t>. </a:t>
            </a:r>
            <a:r>
              <a:rPr lang="es-MX" sz="2000" b="1" dirty="0"/>
              <a:t>a</a:t>
            </a:r>
            <a:r>
              <a:rPr lang="es-MX" sz="2000" b="1" dirty="0" smtClean="0"/>
              <a:t>proximadamente, dependiendo de la cantidad de grupos inscriptos. </a:t>
            </a:r>
            <a:endParaRPr lang="es-MX" sz="2000" b="1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s-MX" sz="2000" b="1" dirty="0"/>
          </a:p>
        </p:txBody>
      </p:sp>
      <p:pic>
        <p:nvPicPr>
          <p:cNvPr id="1028" name="Picture 4" descr="Resultado de imagen para reloj de are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172" y="2039460"/>
            <a:ext cx="2484594" cy="393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0816" y="154546"/>
            <a:ext cx="3241183" cy="92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829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2894" y="885466"/>
            <a:ext cx="11113394" cy="116227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s-MX" sz="3200" b="1" dirty="0" smtClean="0">
                <a:solidFill>
                  <a:srgbClr val="002060"/>
                </a:solidFill>
              </a:rPr>
              <a:t>¿Si hubiera inasistencia </a:t>
            </a:r>
            <a:r>
              <a:rPr lang="es-MX" sz="3200" b="1" dirty="0">
                <a:solidFill>
                  <a:srgbClr val="002060"/>
                </a:solidFill>
              </a:rPr>
              <a:t>de </a:t>
            </a:r>
            <a:r>
              <a:rPr lang="es-MX" sz="3200" b="1" dirty="0" smtClean="0">
                <a:solidFill>
                  <a:srgbClr val="002060"/>
                </a:solidFill>
              </a:rPr>
              <a:t>algún participante, su grupo puede participar? </a:t>
            </a:r>
            <a:endParaRPr lang="es-AR" sz="32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s-AR" sz="3200" b="1" dirty="0">
              <a:solidFill>
                <a:srgbClr val="002060"/>
              </a:solidFill>
            </a:endParaRPr>
          </a:p>
        </p:txBody>
      </p:sp>
      <p:sp>
        <p:nvSpPr>
          <p:cNvPr id="5" name="Llamada de flecha hacia arriba 4"/>
          <p:cNvSpPr/>
          <p:nvPr/>
        </p:nvSpPr>
        <p:spPr>
          <a:xfrm>
            <a:off x="6192591" y="1625506"/>
            <a:ext cx="4277934" cy="3734248"/>
          </a:xfrm>
          <a:prstGeom prst="upArrow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000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6457587" y="3156594"/>
            <a:ext cx="3747942" cy="2203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000" b="1" dirty="0" smtClean="0"/>
              <a:t>En el caso de que algún miembro del grupo no concurra a la presentación del trabajo, el mismo </a:t>
            </a:r>
            <a:r>
              <a:rPr lang="es-MX" sz="2000" b="1" dirty="0" smtClean="0">
                <a:solidFill>
                  <a:srgbClr val="002060"/>
                </a:solidFill>
              </a:rPr>
              <a:t>podrá participar</a:t>
            </a:r>
            <a:r>
              <a:rPr lang="es-MX" sz="2000" b="1" dirty="0" smtClean="0"/>
              <a:t> siempre que presenten el </a:t>
            </a:r>
            <a:r>
              <a:rPr lang="es-MX" sz="2000" b="1" dirty="0" smtClean="0">
                <a:solidFill>
                  <a:srgbClr val="002060"/>
                </a:solidFill>
              </a:rPr>
              <a:t>certificado </a:t>
            </a:r>
            <a:r>
              <a:rPr lang="es-MX" sz="2000" b="1" dirty="0" smtClean="0"/>
              <a:t>que</a:t>
            </a:r>
            <a:r>
              <a:rPr lang="es-MX" sz="2000" b="1" dirty="0" smtClean="0">
                <a:solidFill>
                  <a:srgbClr val="002060"/>
                </a:solidFill>
              </a:rPr>
              <a:t> justifique </a:t>
            </a:r>
            <a:r>
              <a:rPr lang="es-MX" sz="2000" b="1" dirty="0" smtClean="0"/>
              <a:t>la causa de </a:t>
            </a:r>
            <a:r>
              <a:rPr lang="es-MX" sz="2000" b="1" dirty="0" smtClean="0">
                <a:solidFill>
                  <a:srgbClr val="002060"/>
                </a:solidFill>
              </a:rPr>
              <a:t>inasistencia</a:t>
            </a:r>
            <a:r>
              <a:rPr lang="es-MX" sz="2000" b="1" dirty="0" smtClean="0"/>
              <a:t> de dicho miembro. </a:t>
            </a:r>
            <a:endParaRPr lang="es-MX" sz="2000" b="1" dirty="0"/>
          </a:p>
        </p:txBody>
      </p:sp>
      <p:pic>
        <p:nvPicPr>
          <p:cNvPr id="6" name="Picture 2" descr="Resultado de imagen para estudio de necesidad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009" y="2364546"/>
            <a:ext cx="36290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4906" y="-1"/>
            <a:ext cx="3357093" cy="88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391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2893" y="952745"/>
            <a:ext cx="11229304" cy="672877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s-MX" sz="3200" b="1" dirty="0" smtClean="0">
                <a:solidFill>
                  <a:schemeClr val="accent2">
                    <a:lumMod val="75000"/>
                  </a:schemeClr>
                </a:solidFill>
              </a:rPr>
              <a:t>¿Se </a:t>
            </a:r>
            <a:r>
              <a:rPr lang="es-MX" sz="3200" b="1" dirty="0">
                <a:solidFill>
                  <a:schemeClr val="accent2">
                    <a:lumMod val="75000"/>
                  </a:schemeClr>
                </a:solidFill>
              </a:rPr>
              <a:t>leerán las bases en la reunión informativa? </a:t>
            </a:r>
            <a:endParaRPr lang="es-AR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Llamada de flecha hacia arriba 5"/>
          <p:cNvSpPr/>
          <p:nvPr/>
        </p:nvSpPr>
        <p:spPr>
          <a:xfrm>
            <a:off x="6433536" y="1519707"/>
            <a:ext cx="4277934" cy="3966379"/>
          </a:xfrm>
          <a:prstGeom prst="upArrow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000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6650682" y="3335471"/>
            <a:ext cx="4060788" cy="18547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MX" sz="2000" dirty="0" smtClean="0"/>
              <a:t>Si bien serán leídas en la reunión también pueden acceder a ellas desde el siguiente link:</a:t>
            </a:r>
          </a:p>
          <a:p>
            <a:r>
              <a:rPr lang="es-AR" sz="2000" dirty="0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http://www.economia.uns.edu.ar/download/bases-olimpiadas-2019/</a:t>
            </a:r>
            <a:endParaRPr lang="es-MX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2" descr="Resultado de imagen para tomar decision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20" y="2197065"/>
            <a:ext cx="4479925" cy="33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05362" y="103031"/>
            <a:ext cx="3086637" cy="84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987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6532" y="736011"/>
            <a:ext cx="10515600" cy="1084039"/>
          </a:xfr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es-MX" sz="3200" b="1" dirty="0" smtClean="0">
                <a:solidFill>
                  <a:srgbClr val="FF6699"/>
                </a:solidFill>
                <a:latin typeface="+mn-lt"/>
                <a:ea typeface="+mn-ea"/>
                <a:cs typeface="+mn-cs"/>
              </a:rPr>
              <a:t>¿Van a tener un recreo para almorzar?</a:t>
            </a:r>
            <a:endParaRPr lang="es-AR" sz="3200" b="1" dirty="0">
              <a:solidFill>
                <a:srgbClr val="FF66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Llamada de flecha hacia arriba 3"/>
          <p:cNvSpPr/>
          <p:nvPr/>
        </p:nvSpPr>
        <p:spPr>
          <a:xfrm>
            <a:off x="6131415" y="1874844"/>
            <a:ext cx="4277934" cy="3734248"/>
          </a:xfrm>
          <a:prstGeom prst="upArrow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21002" y="3885779"/>
            <a:ext cx="3498761" cy="13627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2200" b="1" dirty="0" smtClean="0"/>
              <a:t>Si, se ofrecerá un </a:t>
            </a:r>
            <a:r>
              <a:rPr lang="es-MX" sz="2200" b="1" dirty="0" smtClean="0">
                <a:solidFill>
                  <a:srgbClr val="FF6699"/>
                </a:solidFill>
              </a:rPr>
              <a:t>almuerzo</a:t>
            </a:r>
            <a:r>
              <a:rPr lang="es-MX" sz="2200" b="1" dirty="0" smtClean="0"/>
              <a:t>, </a:t>
            </a:r>
            <a:r>
              <a:rPr lang="es-MX" sz="2200" b="1" dirty="0" smtClean="0">
                <a:solidFill>
                  <a:srgbClr val="FF6699"/>
                </a:solidFill>
              </a:rPr>
              <a:t>café</a:t>
            </a:r>
            <a:r>
              <a:rPr lang="es-MX" sz="2200" b="1" dirty="0" smtClean="0"/>
              <a:t> y </a:t>
            </a:r>
            <a:r>
              <a:rPr lang="es-MX" sz="2200" b="1" dirty="0">
                <a:solidFill>
                  <a:srgbClr val="FF6699"/>
                </a:solidFill>
              </a:rPr>
              <a:t>masitas</a:t>
            </a:r>
            <a:endParaRPr lang="es-AR" sz="2200" b="1" dirty="0">
              <a:solidFill>
                <a:srgbClr val="FF6699"/>
              </a:solidFill>
            </a:endParaRPr>
          </a:p>
        </p:txBody>
      </p:sp>
      <p:pic>
        <p:nvPicPr>
          <p:cNvPr id="1026" name="Picture 2" descr="Resultado de imagen para sandwi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19" y="2432948"/>
            <a:ext cx="2716414" cy="203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cafe con masit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436" y="3610921"/>
            <a:ext cx="2862393" cy="199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15210" y="123113"/>
            <a:ext cx="3176789" cy="85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160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302</Words>
  <Application>Microsoft Office PowerPoint</Application>
  <PresentationFormat>Panorámica</PresentationFormat>
  <Paragraphs>24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Preguntas frecuentes 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¿Van a tener un recreo para almorzar?</vt:lpstr>
      <vt:lpstr>¿Si los docentes tuvieran dudas respecto a la modalidad ABP pueden consultar?</vt:lpstr>
      <vt:lpstr>¿Alguna otra duda?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nebelmoscoso@hotmail.com</dc:creator>
  <cp:lastModifiedBy>Diana Lis</cp:lastModifiedBy>
  <cp:revision>64</cp:revision>
  <dcterms:created xsi:type="dcterms:W3CDTF">2019-08-15T15:36:22Z</dcterms:created>
  <dcterms:modified xsi:type="dcterms:W3CDTF">2019-08-22T18:08:02Z</dcterms:modified>
</cp:coreProperties>
</file>